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58" r:id="rId5"/>
    <p:sldId id="280" r:id="rId6"/>
    <p:sldId id="263" r:id="rId7"/>
    <p:sldId id="267" r:id="rId8"/>
    <p:sldId id="279" r:id="rId9"/>
    <p:sldId id="265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7" autoAdjust="0"/>
    <p:restoredTop sz="94700"/>
  </p:normalViewPr>
  <p:slideViewPr>
    <p:cSldViewPr>
      <p:cViewPr varScale="1">
        <p:scale>
          <a:sx n="91" d="100"/>
          <a:sy n="91" d="100"/>
        </p:scale>
        <p:origin x="144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EDDB9-3B0D-FC40-8B15-0E718F7021BB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10B6B-8C37-AA42-A3BE-66998BD80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169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Instead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10B6B-8C37-AA42-A3BE-66998BD80D5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83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CDA00-F162-4A52-9B40-D20B3829834D}" type="datetimeFigureOut">
              <a:rPr lang="en-US" smtClean="0"/>
              <a:t>11/18/16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9BFE7-BBD9-456B-B4E2-DBF6A2563D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Concentration Ideas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Contemporary mythology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Autofit/>
          </a:bodyPr>
          <a:lstStyle/>
          <a:p>
            <a:r>
              <a:rPr lang="en-US" sz="2800" dirty="0" smtClean="0"/>
              <a:t>1. Mythological </a:t>
            </a:r>
            <a:r>
              <a:rPr lang="en-US" sz="2800" dirty="0" smtClean="0"/>
              <a:t>characters in contemporary settings copying recognizable scenes from famous paintings, showing that the same morals and such apply today, I guess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1"/>
            <a:ext cx="7848600" cy="3886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/>
              <a:t>Medium: </a:t>
            </a:r>
            <a:r>
              <a:rPr lang="en-US" sz="2800" dirty="0" smtClean="0"/>
              <a:t>pencil, charcoal, black and white photography     </a:t>
            </a:r>
          </a:p>
          <a:p>
            <a:pPr>
              <a:buNone/>
            </a:pPr>
            <a:r>
              <a:rPr lang="en-US" sz="2800" dirty="0" smtClean="0"/>
              <a:t>   </a:t>
            </a:r>
          </a:p>
          <a:p>
            <a:pPr>
              <a:buNone/>
            </a:pPr>
            <a:r>
              <a:rPr lang="en-US" sz="2800" b="1" dirty="0" smtClean="0"/>
              <a:t>Principle of art: </a:t>
            </a:r>
            <a:r>
              <a:rPr lang="en-US" sz="2800" dirty="0" smtClean="0"/>
              <a:t>contrast, emphasis, value, space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b="1" dirty="0" smtClean="0"/>
              <a:t>Artists: </a:t>
            </a:r>
            <a:r>
              <a:rPr lang="en-US" sz="2800" dirty="0" smtClean="0"/>
              <a:t>The </a:t>
            </a:r>
            <a:r>
              <a:rPr lang="en-US" sz="2800" dirty="0" err="1" smtClean="0"/>
              <a:t>Fashionisto</a:t>
            </a:r>
            <a:r>
              <a:rPr lang="en-US" sz="2800" dirty="0" smtClean="0"/>
              <a:t>, John William Waterhouse, Rembrandt 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sewhere-Fashion-Editorial-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2684814" cy="3503911"/>
          </a:xfrm>
          <a:prstGeom prst="rect">
            <a:avLst/>
          </a:prstGeom>
          <a:noFill/>
        </p:spPr>
      </p:pic>
      <p:pic>
        <p:nvPicPr>
          <p:cNvPr id="1030" name="Picture 6" descr="Rembrandt I like how the light is reflecting off the metallic material in this wo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981200"/>
            <a:ext cx="2590437" cy="3457576"/>
          </a:xfrm>
          <a:prstGeom prst="rect">
            <a:avLst/>
          </a:prstGeom>
          <a:noFill/>
        </p:spPr>
      </p:pic>
      <p:pic>
        <p:nvPicPr>
          <p:cNvPr id="1032" name="Picture 8" descr="John William Waterhouse. Great art often begins with a great drawing. The soft moody feeling of this drawing, with the careful line work and shadowing - even without color - is enough to place it on the wall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981200"/>
            <a:ext cx="2514600" cy="34948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narssisi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29200" y="1981200"/>
            <a:ext cx="3200400" cy="2660072"/>
          </a:xfrm>
        </p:spPr>
      </p:pic>
      <p:pic>
        <p:nvPicPr>
          <p:cNvPr id="15" name="Picture 14" descr="_MG_19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133600"/>
            <a:ext cx="3505200" cy="233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ndo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990600"/>
            <a:ext cx="3429000" cy="4572000"/>
          </a:xfrm>
          <a:prstGeom prst="rect">
            <a:avLst/>
          </a:prstGeom>
        </p:spPr>
      </p:pic>
      <p:pic>
        <p:nvPicPr>
          <p:cNvPr id="5" name="Picture 4" descr="artem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990600"/>
            <a:ext cx="3429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2. Either </a:t>
            </a:r>
            <a:r>
              <a:rPr lang="en-US" sz="3200" dirty="0" smtClean="0"/>
              <a:t>twelve scenes from one myth, also possibly adding words, or twelve angles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6019800" cy="43735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Medium: </a:t>
            </a:r>
            <a:r>
              <a:rPr lang="en-US" dirty="0" smtClean="0"/>
              <a:t>colored pencil, photography, water color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 smtClean="0"/>
              <a:t>Principles of art: </a:t>
            </a:r>
            <a:r>
              <a:rPr lang="en-US" dirty="0" smtClean="0"/>
              <a:t>color, shape and form, line, balance, repetition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b="1" dirty="0" smtClean="0"/>
              <a:t>Artist:  </a:t>
            </a:r>
            <a:r>
              <a:rPr lang="en-US" dirty="0" smtClean="0"/>
              <a:t>John Singer </a:t>
            </a:r>
            <a:r>
              <a:rPr lang="en-US" dirty="0" err="1" smtClean="0"/>
              <a:t>Sargent</a:t>
            </a:r>
            <a:r>
              <a:rPr lang="en-US" dirty="0" smtClean="0"/>
              <a:t>, Waterhouse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Content Placeholder 4" descr="IMG_59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130953"/>
            <a:ext cx="1933617" cy="5009278"/>
          </a:xfrm>
          <a:prstGeom prst="rect">
            <a:avLst/>
          </a:prstGeom>
        </p:spPr>
      </p:pic>
      <p:pic>
        <p:nvPicPr>
          <p:cNvPr id="6" name="Content Placeholder 4" descr="IMG_59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137987"/>
            <a:ext cx="1933617" cy="5009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onSentido Own: Ophelia (2):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609600"/>
            <a:ext cx="4495799" cy="2622551"/>
          </a:xfrm>
          <a:prstGeom prst="rect">
            <a:avLst/>
          </a:prstGeom>
          <a:noFill/>
        </p:spPr>
      </p:pic>
      <p:pic>
        <p:nvPicPr>
          <p:cNvPr id="23556" name="Picture 4" descr="The Athenaeum - Sketch of Cellini&amp;#39;s &amp;lt;i&amp;gt;Perseus&amp;lt;/i&amp;gt; (John Singer Sargent - 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09600"/>
            <a:ext cx="3444875" cy="5605220"/>
          </a:xfrm>
          <a:prstGeom prst="rect">
            <a:avLst/>
          </a:prstGeom>
          <a:noFill/>
        </p:spPr>
      </p:pic>
      <p:pic>
        <p:nvPicPr>
          <p:cNvPr id="23562" name="Picture 10" descr="John William Waterhouse - Hylas and the Nymphs (1896):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3381848"/>
            <a:ext cx="4495800" cy="2781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Orpheus</a:t>
            </a:r>
            <a:endParaRPr lang="en-US" dirty="0"/>
          </a:p>
        </p:txBody>
      </p:sp>
      <p:pic>
        <p:nvPicPr>
          <p:cNvPr id="4" name="Content Placeholder 3" descr="orpheus cry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755" b="5397"/>
          <a:stretch>
            <a:fillRect/>
          </a:stretch>
        </p:blipFill>
        <p:spPr>
          <a:xfrm>
            <a:off x="3276600" y="1981200"/>
            <a:ext cx="2718990" cy="3200400"/>
          </a:xfrm>
        </p:spPr>
      </p:pic>
      <p:pic>
        <p:nvPicPr>
          <p:cNvPr id="5" name="Picture 4" descr="orpheus' he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00" y="1981200"/>
            <a:ext cx="2775764" cy="3581400"/>
          </a:xfrm>
          <a:prstGeom prst="rect">
            <a:avLst/>
          </a:prstGeom>
        </p:spPr>
      </p:pic>
      <p:pic>
        <p:nvPicPr>
          <p:cNvPr id="6" name="Picture 5" descr="orpheus in had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981200"/>
            <a:ext cx="2808514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477962"/>
          </a:xfrm>
        </p:spPr>
        <p:txBody>
          <a:bodyPr>
            <a:noAutofit/>
          </a:bodyPr>
          <a:lstStyle/>
          <a:p>
            <a:r>
              <a:rPr lang="en-US" sz="3200" dirty="0" smtClean="0"/>
              <a:t>3. Progression </a:t>
            </a:r>
            <a:r>
              <a:rPr lang="en-US" sz="3200" dirty="0" smtClean="0"/>
              <a:t>from light to dark/order to chaos/color to back and white/defined to unfinished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362201"/>
            <a:ext cx="7772400" cy="3733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Medium: </a:t>
            </a:r>
            <a:r>
              <a:rPr lang="en-US" dirty="0" smtClean="0"/>
              <a:t>photography, pencil, charcoal, paint?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Principles of art: </a:t>
            </a:r>
            <a:r>
              <a:rPr lang="en-US" dirty="0" smtClean="0"/>
              <a:t>value, emphasis, texture, movement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Artist: </a:t>
            </a:r>
            <a:r>
              <a:rPr lang="en-US" dirty="0" err="1" smtClean="0"/>
              <a:t>Bouguereau</a:t>
            </a:r>
            <a:r>
              <a:rPr lang="en-US" dirty="0" smtClean="0"/>
              <a:t>,  </a:t>
            </a:r>
            <a:r>
              <a:rPr lang="en-US" dirty="0"/>
              <a:t>E</a:t>
            </a:r>
            <a:r>
              <a:rPr lang="en-US" dirty="0" smtClean="0"/>
              <a:t>ugene Delacroix, Francisco Goya, Rembrandt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Instead of sketches: these are the ways I would pose these artists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ante and Virgil in Hell by William-Adolphe Bouguereau, 1850.: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505200"/>
            <a:ext cx="2224844" cy="2772156"/>
          </a:xfrm>
          <a:prstGeom prst="rect">
            <a:avLst/>
          </a:prstGeom>
          <a:noFill/>
        </p:spPr>
      </p:pic>
      <p:pic>
        <p:nvPicPr>
          <p:cNvPr id="24580" name="Picture 4" descr="1844 - Death of Ophelia (Eugène Delacroix):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810000"/>
            <a:ext cx="2895600" cy="2464340"/>
          </a:xfrm>
          <a:prstGeom prst="rect">
            <a:avLst/>
          </a:prstGeom>
          <a:noFill/>
        </p:spPr>
      </p:pic>
      <p:pic>
        <p:nvPicPr>
          <p:cNvPr id="24582" name="Picture 6" descr="Young Girl Defending herself against Cupid, 1880. William Adolphe Bouguereau: 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381000"/>
            <a:ext cx="2133600" cy="3052865"/>
          </a:xfrm>
          <a:prstGeom prst="rect">
            <a:avLst/>
          </a:prstGeom>
          <a:noFill/>
        </p:spPr>
      </p:pic>
      <p:pic>
        <p:nvPicPr>
          <p:cNvPr id="24584" name="Picture 8" descr="Saturn Devouring One Of His Children by Francisco de Goya: 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2600" y="381000"/>
            <a:ext cx="3200399" cy="5878747"/>
          </a:xfrm>
          <a:prstGeom prst="rect">
            <a:avLst/>
          </a:prstGeom>
          <a:noFill/>
        </p:spPr>
      </p:pic>
      <p:pic>
        <p:nvPicPr>
          <p:cNvPr id="24586" name="Picture 10" descr="Pandora - Waterhouse John William Date: 1898 Style: Romanticism Genre: mythological painting: 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9200" y="381000"/>
            <a:ext cx="1905508" cy="3352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90600" y="635054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Ideas of how I would pose my figures for my paintings.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3312</TotalTime>
  <Words>186</Words>
  <Application>Microsoft Macintosh PowerPoint</Application>
  <PresentationFormat>On-screen Show (4:3)</PresentationFormat>
  <Paragraphs>26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Office Theme</vt:lpstr>
      <vt:lpstr>Concentration Ideas</vt:lpstr>
      <vt:lpstr>1. Mythological characters in contemporary settings copying recognizable scenes from famous paintings, showing that the same morals and such apply today, I guess</vt:lpstr>
      <vt:lpstr>PowerPoint Presentation</vt:lpstr>
      <vt:lpstr>PowerPoint Presentation</vt:lpstr>
      <vt:lpstr>PowerPoint Presentation</vt:lpstr>
      <vt:lpstr>2. Either twelve scenes from one myth, also possibly adding words, or twelve angles </vt:lpstr>
      <vt:lpstr>PowerPoint Presentation</vt:lpstr>
      <vt:lpstr>Orpheus</vt:lpstr>
      <vt:lpstr>3. Progression from light to dark/order to chaos/color to back and white/defined to unfinished </vt:lpstr>
      <vt:lpstr>PowerPoint Presentation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brenda robson</cp:lastModifiedBy>
  <cp:revision>35</cp:revision>
  <dcterms:created xsi:type="dcterms:W3CDTF">2016-11-15T22:49:51Z</dcterms:created>
  <dcterms:modified xsi:type="dcterms:W3CDTF">2016-11-18T19:21:28Z</dcterms:modified>
</cp:coreProperties>
</file>